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png" ContentType="image/png"/>
  <Default Extension="wmf" ContentType="image/x-wmf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5.xml" ContentType="application/vnd.openxmlformats-officedocument.presentationml.slideLayout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2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 strictFirstAndLastChars="0">
  <p:sldMasterIdLst>
    <p:sldMasterId id="2147483648" r:id="rId1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 /><Relationship Id="rId18" Type="http://schemas.openxmlformats.org/officeDocument/2006/relationships/tableStyles" Target="tableStyles.xml" /><Relationship Id="rId19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572495" name="Google Shape;3;n"/>
          <p:cNvSpPr/>
          <p:nvPr>
            <p:ph type="sldImg" idx="2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1990105" name="Google Shape;4;n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6703156" name="Google Shape;51;p:notes"/>
          <p:cNvSpPr/>
          <p:nvPr>
            <p:ph type="sldImg" idx="2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345962" name="Google Shape;52;p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11A80F0-875A-9025-6E08-023D87C57FF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109605-EB47-A96F-A22B-85DEBD4207D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6457395" name="Google Shape;99;g39fc5f72560_0_15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475409" name="Google Shape;100;g39fc5f72560_0_15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68096" name="Google Shape;57;g39fbfcb330c_0_1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318814" name="Google Shape;58;g39fbfcb330c_0_1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5854933" name="Google Shape;64;g39fbfcb330c_0_56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820516" name="Google Shape;65;g39fbfcb330c_0_56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2708604" name="Google Shape;73;g39fbfcb330c_0_69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8591158" name="Google Shape;74;g39fbfcb330c_0_69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5431681" name="Google Shape;79;g39fbfcb330c_0_74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97370" name="Google Shape;80;g39fbfcb330c_0_74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9308865" name="Google Shape;86;g39fbfcb330c_0_80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969988" name="Google Shape;87;g39fbfcb330c_0_8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7240096" name="Google Shape;93;g39fc5f72560_0_0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657273" name="Google Shape;94;g39fc5f72560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3097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6703172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829571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D65AA75-75B6-E64B-8600-507C32A90B0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4978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8950672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4356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F02EB96-B634-A497-06E4-48F104593B2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showMasterSp="1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7111233" name="Google Shape;10;p2"/>
          <p:cNvSpPr txBox="1"/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>
              <a:defRPr/>
            </a:pPr>
            <a:endParaRPr/>
          </a:p>
        </p:txBody>
      </p:sp>
      <p:sp>
        <p:nvSpPr>
          <p:cNvPr id="1456646006" name="Google Shape;11;p2"/>
          <p:cNvSpPr txBox="1"/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5142079" name="Google Shape;12;p2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" preserve="0" showMasterPhAnim="0" showMasterSp="1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0794593" name="Google Shape;45;p11"/>
          <p:cNvSpPr txBox="1"/>
          <p:nvPr>
            <p:ph type="title" hasCustomPrompt="1"/>
          </p:nvPr>
        </p:nvSpPr>
        <p:spPr bwMode="auto"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688447562" name="Google Shape;46;p11"/>
          <p:cNvSpPr txBox="1"/>
          <p:nvPr>
            <p:ph type="body" idx="1"/>
          </p:nvPr>
        </p:nvSpPr>
        <p:spPr bwMode="auto"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1414302" name="Google Shape;47;p11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8941682" name="Google Shape;49;p12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showMasterSp="1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0367106" name="Google Shape;14;p3"/>
          <p:cNvSpPr txBox="1"/>
          <p:nvPr>
            <p:ph type="title"/>
          </p:nvPr>
        </p:nvSpPr>
        <p:spPr bwMode="auto"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580068137" name="Google Shape;15;p3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showMasterSp="1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5464293" name="Google Shape;17;p4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21770843" name="Google Shape;18;p4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7160022" name="Google Shape;19;p4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" preserve="0" showMasterPhAnim="0" showMasterSp="1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0151128" name="Google Shape;21;p5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74179031" name="Google Shape;22;p5"/>
          <p:cNvSpPr txBox="1"/>
          <p:nvPr>
            <p:ph type="body" idx="1"/>
          </p:nvPr>
        </p:nvSpPr>
        <p:spPr bwMode="auto"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624029500" name="Google Shape;23;p5"/>
          <p:cNvSpPr txBox="1"/>
          <p:nvPr>
            <p:ph type="body" idx="2"/>
          </p:nvPr>
        </p:nvSpPr>
        <p:spPr bwMode="auto">
          <a:xfrm>
            <a:off x="4832399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1523342274" name="Google Shape;24;p5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2614326" name="Google Shape;26;p6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77812013" name="Google Shape;27;p6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" preserve="0" showMasterPhAnim="0" showMasterSp="1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3185608" name="Google Shape;29;p7"/>
          <p:cNvSpPr txBox="1"/>
          <p:nvPr>
            <p:ph type="title"/>
          </p:nvPr>
        </p:nvSpPr>
        <p:spPr bwMode="auto"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1660517538" name="Google Shape;30;p7"/>
          <p:cNvSpPr txBox="1"/>
          <p:nvPr>
            <p:ph type="body" idx="1"/>
          </p:nvPr>
        </p:nvSpPr>
        <p:spPr bwMode="auto"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342919022" name="Google Shape;31;p7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" preserve="0" showMasterPhAnim="0" showMasterSp="1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9159147" name="Google Shape;33;p8"/>
          <p:cNvSpPr txBox="1"/>
          <p:nvPr>
            <p:ph type="title"/>
          </p:nvPr>
        </p:nvSpPr>
        <p:spPr bwMode="auto"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1965032214" name="Google Shape;34;p8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 and description" preserve="0" showMasterPhAnim="0" showMasterSp="1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6701474" name="Google Shape;36;p9"/>
          <p:cNvSpPr/>
          <p:nvPr/>
        </p:nvSpPr>
        <p:spPr bwMode="auto"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6255747" name="Google Shape;37;p9"/>
          <p:cNvSpPr txBox="1"/>
          <p:nvPr>
            <p:ph type="title"/>
          </p:nvPr>
        </p:nvSpPr>
        <p:spPr bwMode="auto">
          <a:xfrm>
            <a:off x="265500" y="1233175"/>
            <a:ext cx="4045199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192085143" name="Google Shape;38;p9"/>
          <p:cNvSpPr txBox="1"/>
          <p:nvPr>
            <p:ph type="subTitle" idx="1"/>
          </p:nvPr>
        </p:nvSpPr>
        <p:spPr bwMode="auto">
          <a:xfrm>
            <a:off x="265500" y="2803075"/>
            <a:ext cx="4045199" cy="1235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193786217" name="Google Shape;39;p9"/>
          <p:cNvSpPr txBox="1"/>
          <p:nvPr>
            <p:ph type="body" idx="2"/>
          </p:nvPr>
        </p:nvSpPr>
        <p:spPr bwMode="auto"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8919" name="Google Shape;40;p9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" preserve="0" showMasterPhAnim="0" showMasterSp="1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4272945" name="Google Shape;42;p10"/>
          <p:cNvSpPr txBox="1"/>
          <p:nvPr>
            <p:ph type="body" idx="1"/>
          </p:nvPr>
        </p:nvSpPr>
        <p:spPr bwMode="auto"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213754970" name="Google Shape;43;p10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dark-2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8859002" name="Google Shape;6;p1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50637358" name="Google Shape;7;p1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2988225" name="Google Shape;8;p1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laude.ai/" TargetMode="External"/><Relationship Id="rId4" Type="http://schemas.openxmlformats.org/officeDocument/2006/relationships/hyperlink" Target="https://copilot.microsoft.com/" TargetMode="Externa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983834" name="Google Shape;54;p13"/>
          <p:cNvSpPr txBox="1"/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457200" lvl="0" indent="0" algn="ctr" rtl="0">
              <a:lnSpc>
                <a:spcPct val="114999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hu" sz="6000"/>
              <a:t>Fortivex projekt – Asztali alkalmazás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7387027" name="Google Shape;17;p4"/>
          <p:cNvSpPr txBox="1"/>
          <p:nvPr>
            <p:ph type="title"/>
          </p:nvPr>
        </p:nvSpPr>
        <p:spPr bwMode="auto">
          <a:xfrm>
            <a:off x="311699" y="445024"/>
            <a:ext cx="8520599" cy="572699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hu-HU"/>
              <a:t>Accounts és Admins táblák tartalma</a:t>
            </a:r>
            <a:r>
              <a:rPr lang="hu-HU"/>
              <a:t>ik</a:t>
            </a:r>
            <a:endParaRPr/>
          </a:p>
        </p:txBody>
      </p:sp>
      <p:pic>
        <p:nvPicPr>
          <p:cNvPr id="94393763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23862" y="1152474"/>
            <a:ext cx="8296274" cy="1895474"/>
          </a:xfrm>
          <a:prstGeom prst="rect">
            <a:avLst/>
          </a:prstGeom>
        </p:spPr>
      </p:pic>
      <p:pic>
        <p:nvPicPr>
          <p:cNvPr id="44596708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23862" y="3193039"/>
            <a:ext cx="8267699" cy="1238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247687" name="Google Shape;17;p4"/>
          <p:cNvSpPr txBox="1"/>
          <p:nvPr>
            <p:ph type="title"/>
          </p:nvPr>
        </p:nvSpPr>
        <p:spPr bwMode="auto">
          <a:xfrm>
            <a:off x="311699" y="445024"/>
            <a:ext cx="8520599" cy="572699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hu-HU"/>
              <a:t>Playerprogress és Playerstats táblák tartalmaik</a:t>
            </a:r>
            <a:endParaRPr/>
          </a:p>
        </p:txBody>
      </p:sp>
      <p:pic>
        <p:nvPicPr>
          <p:cNvPr id="60616488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52016" y="1342158"/>
            <a:ext cx="6962774" cy="952499"/>
          </a:xfrm>
          <a:prstGeom prst="rect">
            <a:avLst/>
          </a:prstGeom>
        </p:spPr>
      </p:pic>
      <p:pic>
        <p:nvPicPr>
          <p:cNvPr id="138824559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52016" y="2392073"/>
            <a:ext cx="7019924" cy="1343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9696821" name="Google Shape;102;p20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u"/>
              <a:t>Felhasznált források:</a:t>
            </a:r>
            <a:endParaRPr/>
          </a:p>
        </p:txBody>
      </p:sp>
      <p:sp>
        <p:nvSpPr>
          <p:cNvPr id="1912237037" name="Google Shape;103;p20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u" u="sng">
                <a:solidFill>
                  <a:schemeClr val="accent5"/>
                </a:solidFill>
                <a:hlinkClick r:id="rId3" tooltip=""/>
              </a:rPr>
              <a:t>https://claude.ai</a:t>
            </a:r>
            <a:r>
              <a:rPr lang="hu-HU"/>
              <a:t> – kódolás</a:t>
            </a: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hu" u="sng">
                <a:solidFill>
                  <a:schemeClr val="hlink"/>
                </a:solidFill>
                <a:hlinkClick r:id="rId4" tooltip=""/>
              </a:rPr>
              <a:t>https://copilot.microsoft.com/</a:t>
            </a:r>
            <a:r>
              <a:rPr lang="hu-HU"/>
              <a:t> – kép generálás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3400264" name="Google Shape;60;p14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u"/>
              <a:t>Térkép</a:t>
            </a:r>
            <a:endParaRPr/>
          </a:p>
        </p:txBody>
      </p:sp>
      <p:sp>
        <p:nvSpPr>
          <p:cNvPr id="1121907941" name="Google Shape;61;p14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hu"/>
              <a:t>Elsőként a térképet kellett találni, hogy mi is legyen. Végül generáltunk egy</a:t>
            </a:r>
            <a:r>
              <a:rPr lang="hu-HU"/>
              <a:t> darabot. </a:t>
            </a:r>
            <a:endParaRPr/>
          </a:p>
        </p:txBody>
      </p:sp>
      <p:pic>
        <p:nvPicPr>
          <p:cNvPr id="730538693" name="Google Shape;62;p14" title="Copilot_20251103_121625.png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588148" y="1795538"/>
            <a:ext cx="4590252" cy="30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8895656" name="Google Shape;67;p15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u"/>
              <a:t>Enemy és a wave</a:t>
            </a:r>
            <a:r>
              <a:rPr lang="hu-HU"/>
              <a:t> rendszer</a:t>
            </a:r>
            <a:endParaRPr/>
          </a:p>
        </p:txBody>
      </p:sp>
      <p:sp>
        <p:nvSpPr>
          <p:cNvPr id="743547663" name="Google Shape;68;p15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hu"/>
              <a:t>5 darab enemy jön az első körben, amint végigmentek (vagy </a:t>
            </a:r>
            <a:r>
              <a:rPr lang="hu"/>
              <a:t>elpusztul</a:t>
            </a:r>
            <a:r>
              <a:rPr lang="hu"/>
              <a:t>) akkor jön a következő. De mindig eggyel többen jönnek. Minden ötödik körnél jön jobban tankosabb enemy.</a:t>
            </a:r>
            <a:endParaRPr/>
          </a:p>
        </p:txBody>
      </p:sp>
      <p:pic>
        <p:nvPicPr>
          <p:cNvPr id="1702079208" name="Google Shape;69;p15" title="blue_minion.png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84849" y="2571750"/>
            <a:ext cx="1345751" cy="13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227427" name="Google Shape;70;p15" title="green_minion.png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6904275" y="2520663"/>
            <a:ext cx="1447926" cy="144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985970" name="Google Shape;71;p15" title="red_minion.png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3848038" y="2520675"/>
            <a:ext cx="1447926" cy="144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4814298" name="Google Shape;76;p16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u"/>
              <a:t>Enemy-k leírása</a:t>
            </a:r>
            <a:endParaRPr/>
          </a:p>
        </p:txBody>
      </p:sp>
      <p:sp>
        <p:nvSpPr>
          <p:cNvPr id="371203730" name="Google Shape;77;p16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u"/>
              <a:t>Kék színű minion: normál ellenfél, 50 HP-ja van, átlagos </a:t>
            </a:r>
            <a:r>
              <a:rPr lang="hu"/>
              <a:t>sebessége</a:t>
            </a:r>
            <a:r>
              <a:rPr lang="hu"/>
              <a:t> van.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hu"/>
              <a:t>Piros </a:t>
            </a:r>
            <a:r>
              <a:rPr lang="hu"/>
              <a:t>színű</a:t>
            </a:r>
            <a:r>
              <a:rPr lang="hu"/>
              <a:t> minion: kéknél ellentéttel gyorsabban mozognak, többen vannak, de kevesebb HP-ja van (25 HP)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hu"/>
              <a:t>Zöld színű minion: Tankosabb, de </a:t>
            </a:r>
            <a:r>
              <a:rPr lang="hu"/>
              <a:t>lassabban</a:t>
            </a:r>
            <a:r>
              <a:rPr lang="hu"/>
              <a:t> mozognak és ők rendelkeznek legtöbb HP-val (100 HP)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4409610" name="Google Shape;82;p17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u"/>
              <a:t>Alap </a:t>
            </a:r>
            <a:r>
              <a:rPr lang="hu-HU"/>
              <a:t>torony</a:t>
            </a:r>
            <a:endParaRPr/>
          </a:p>
        </p:txBody>
      </p:sp>
      <p:sp>
        <p:nvSpPr>
          <p:cNvPr id="413747117" name="Google Shape;83;p17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hu"/>
              <a:t>Alap </a:t>
            </a:r>
            <a:r>
              <a:rPr lang="hu-HU"/>
              <a:t>torony</a:t>
            </a:r>
            <a:r>
              <a:rPr lang="hu"/>
              <a:t> sebzése 25 HP, később fejleszthető lesz (pl. nagyobb range).</a:t>
            </a:r>
            <a:endParaRPr/>
          </a:p>
        </p:txBody>
      </p:sp>
      <p:pic>
        <p:nvPicPr>
          <p:cNvPr id="1830356125" name="Google Shape;84;p17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094450" y="2012025"/>
            <a:ext cx="4955100" cy="278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2479632" name="Google Shape;89;p18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u"/>
              <a:t>Fókusz rendszer</a:t>
            </a:r>
            <a:endParaRPr/>
          </a:p>
        </p:txBody>
      </p:sp>
      <p:sp>
        <p:nvSpPr>
          <p:cNvPr id="131220720" name="Google Shape;90;p18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u"/>
              <a:t>Katonán 3 féle módon lehet állítani: first, last és strong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  <a:defRPr/>
            </a:pPr>
            <a:endParaRPr/>
          </a:p>
        </p:txBody>
      </p:sp>
      <p:pic>
        <p:nvPicPr>
          <p:cNvPr id="1469048003" name="Google Shape;91;p1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513538" y="1896220"/>
            <a:ext cx="4116925" cy="29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1613427" name="Google Shape;96;p19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u"/>
              <a:t>Fókusz rendszer részletezése</a:t>
            </a:r>
            <a:endParaRPr/>
          </a:p>
        </p:txBody>
      </p:sp>
      <p:sp>
        <p:nvSpPr>
          <p:cNvPr id="1475299512" name="Google Shape;97;p19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hu"/>
              <a:t>First: A katona legközelebbi enemy-t fogja támadni,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hu"/>
              <a:t>Last: Range látóterébe utolsó lévő enemy-t fogja támadni.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hu"/>
              <a:t>Strong: Legtöbb HP-val rendelkező enemy-t fogja támadni.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3346861" name="Google Shape;17;p4"/>
          <p:cNvSpPr txBox="1"/>
          <p:nvPr>
            <p:ph type="title"/>
          </p:nvPr>
        </p:nvSpPr>
        <p:spPr bwMode="auto">
          <a:xfrm>
            <a:off x="311699" y="445024"/>
            <a:ext cx="8520599" cy="572699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hu-HU"/>
              <a:t>GitHub oldal</a:t>
            </a:r>
            <a:endParaRPr/>
          </a:p>
        </p:txBody>
      </p:sp>
      <p:sp>
        <p:nvSpPr>
          <p:cNvPr id="1579356703" name="Google Shape;18;p4"/>
          <p:cNvSpPr txBox="1"/>
          <p:nvPr>
            <p:ph type="body" idx="1"/>
          </p:nvPr>
        </p:nvSpPr>
        <p:spPr bwMode="auto">
          <a:xfrm>
            <a:off x="311699" y="1152473"/>
            <a:ext cx="8520599" cy="3416400"/>
          </a:xfrm>
          <a:prstGeom prst="rect">
            <a:avLst/>
          </a:prstGeom>
        </p:spPr>
        <p:txBody>
          <a:bodyPr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en-US" sz="1800" b="0" i="0" u="none" strike="noStrike" cap="none" spc="0">
                <a:solidFill>
                  <a:schemeClr val="lt2"/>
                </a:solidFill>
                <a:latin typeface="Arial"/>
                <a:ea typeface="Arial"/>
                <a:cs typeface="Arial"/>
              </a:rPr>
              <a:t>Elkezdtünk GitHub-ra feltölteni a fájlokat, ha szükség volt, még a legkisebb módosításokat is commit</a:t>
            </a:r>
            <a:r>
              <a:rPr lang="hu-HU"/>
              <a:t>-uk.</a:t>
            </a:r>
            <a:endParaRPr/>
          </a:p>
          <a:p>
            <a:pPr>
              <a:defRPr/>
            </a:pPr>
            <a:r>
              <a:rPr lang="hu-HU"/>
              <a:t>Az oldalhoz a link:</a:t>
            </a:r>
            <a:endParaRPr lang="hu-HU"/>
          </a:p>
          <a:p>
            <a:pPr marL="114299" indent="0">
              <a:buClr>
                <a:schemeClr val="lt2"/>
              </a:buClr>
              <a:buSzPts val="1800"/>
              <a:buNone/>
              <a:defRPr/>
            </a:pPr>
            <a:r>
              <a:rPr lang="hu-HU"/>
              <a:t>      </a:t>
            </a:r>
            <a:endParaRPr/>
          </a:p>
        </p:txBody>
      </p:sp>
      <p:pic>
        <p:nvPicPr>
          <p:cNvPr id="9697511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150767" y="1787622"/>
            <a:ext cx="3580276" cy="31059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4244952" name="Google Shape;17;p4"/>
          <p:cNvSpPr txBox="1"/>
          <p:nvPr>
            <p:ph type="title"/>
          </p:nvPr>
        </p:nvSpPr>
        <p:spPr bwMode="auto">
          <a:xfrm>
            <a:off x="311699" y="445024"/>
            <a:ext cx="8520599" cy="572699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hu-HU"/>
              <a:t>SQL tábla</a:t>
            </a:r>
            <a:endParaRPr/>
          </a:p>
        </p:txBody>
      </p:sp>
      <p:sp>
        <p:nvSpPr>
          <p:cNvPr id="499667527" name="Google Shape;18;p4"/>
          <p:cNvSpPr txBox="1"/>
          <p:nvPr>
            <p:ph type="body" idx="1"/>
          </p:nvPr>
        </p:nvSpPr>
        <p:spPr bwMode="auto">
          <a:xfrm>
            <a:off x="311699" y="1152473"/>
            <a:ext cx="8520599" cy="3416400"/>
          </a:xfrm>
          <a:prstGeom prst="rect">
            <a:avLst/>
          </a:prstGeom>
        </p:spPr>
        <p:txBody>
          <a:bodyPr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49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49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49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49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49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49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49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49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hu-HU"/>
              <a:t>SQL 4 táblából áll: Accounts, Admins, Playerprogress és Playerstats</a:t>
            </a:r>
            <a:endParaRPr/>
          </a:p>
        </p:txBody>
      </p:sp>
      <p:pic>
        <p:nvPicPr>
          <p:cNvPr id="191281390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19098" y="2246311"/>
            <a:ext cx="8305799" cy="1228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ONLYOFFICE/9.0.4.50</Application>
  <PresentationFormat>On-screen Show (4:3)</PresentationFormat>
  <Paragraphs>0</Paragraphs>
  <Slides>12</Slides>
  <Notes>12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/>
  <cp:revision>5</cp:revision>
  <dcterms:modified xsi:type="dcterms:W3CDTF">2025-11-03T18:31:24Z</dcterms:modified>
</cp:coreProperties>
</file>